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1"/>
  </p:sldMasterIdLst>
  <p:notesMasterIdLst>
    <p:notesMasterId r:id="rId14"/>
  </p:notes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9" d="100"/>
          <a:sy n="129" d="100"/>
        </p:scale>
        <p:origin x="-2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0EBCB-F56D-7D4A-B76D-6F41912B01E4}" type="datetimeFigureOut">
              <a:rPr lang="en-US" smtClean="0"/>
              <a:t>9/9/17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7C328F-284C-944B-AE0C-1E40E7367C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74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7C328F-284C-944B-AE0C-1E40E7367C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396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6778-3115-034E-A7F5-D078B76D6A1E}" type="datetimeFigureOut">
              <a:rPr lang="en-US" smtClean="0"/>
              <a:t>9/9/17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6778-3115-034E-A7F5-D078B76D6A1E}" type="datetimeFigureOut">
              <a:rPr lang="en-US" smtClean="0"/>
              <a:t>9/9/17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6BE9-ED94-EA4A-AFEE-DA8D2DF052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6778-3115-034E-A7F5-D078B76D6A1E}" type="datetimeFigureOut">
              <a:rPr lang="en-US" smtClean="0"/>
              <a:t>9/9/17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6BE9-ED94-EA4A-AFEE-DA8D2DF052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6778-3115-034E-A7F5-D078B76D6A1E}" type="datetimeFigureOut">
              <a:rPr lang="en-US" smtClean="0"/>
              <a:t>9/9/17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6BE9-ED94-EA4A-AFEE-DA8D2DF052A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6778-3115-034E-A7F5-D078B76D6A1E}" type="datetimeFigureOut">
              <a:rPr lang="en-US" smtClean="0"/>
              <a:t>9/9/17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6BE9-ED94-EA4A-AFEE-DA8D2DF052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6778-3115-034E-A7F5-D078B76D6A1E}" type="datetimeFigureOut">
              <a:rPr lang="en-US" smtClean="0"/>
              <a:t>9/9/17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6BE9-ED94-EA4A-AFEE-DA8D2DF052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6778-3115-034E-A7F5-D078B76D6A1E}" type="datetimeFigureOut">
              <a:rPr lang="en-US" smtClean="0"/>
              <a:t>9/9/17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6BE9-ED94-EA4A-AFEE-DA8D2DF052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6778-3115-034E-A7F5-D078B76D6A1E}" type="datetimeFigureOut">
              <a:rPr lang="en-US" smtClean="0"/>
              <a:t>9/9/17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6BE9-ED94-EA4A-AFEE-DA8D2DF052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6778-3115-034E-A7F5-D078B76D6A1E}" type="datetimeFigureOut">
              <a:rPr lang="en-US" smtClean="0"/>
              <a:t>9/9/17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6BE9-ED94-EA4A-AFEE-DA8D2DF052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6778-3115-034E-A7F5-D078B76D6A1E}" type="datetimeFigureOut">
              <a:rPr lang="en-US" smtClean="0"/>
              <a:t>9/9/17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6BE9-ED94-EA4A-AFEE-DA8D2DF052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6778-3115-034E-A7F5-D078B76D6A1E}" type="datetimeFigureOut">
              <a:rPr lang="en-US" smtClean="0"/>
              <a:t>9/9/17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A6BE9-ED94-EA4A-AFEE-DA8D2DF052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B836778-3115-034E-A7F5-D078B76D6A1E}" type="datetimeFigureOut">
              <a:rPr lang="en-US" smtClean="0"/>
              <a:t>9/9/17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8DEA6BE9-ED94-EA4A-AFEE-DA8D2DF052A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Becoming Like Our Warrior King</a:t>
            </a:r>
          </a:p>
          <a:p>
            <a:r>
              <a:rPr lang="en-US" sz="3200" dirty="0" smtClean="0"/>
              <a:t>Exodus 15.3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Our warfare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881396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595959"/>
                </a:solidFill>
              </a:rPr>
              <a:t>Our warfare</a:t>
            </a: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87057"/>
            <a:ext cx="7924800" cy="4039106"/>
          </a:xfrm>
        </p:spPr>
        <p:txBody>
          <a:bodyPr vert="horz">
            <a:normAutofit/>
          </a:bodyPr>
          <a:lstStyle/>
          <a:p>
            <a:pPr marL="685800" indent="-1371600">
              <a:buNone/>
            </a:pPr>
            <a:r>
              <a:rPr lang="en-US" sz="3600" dirty="0" smtClean="0"/>
              <a:t>9.	God fights on our behalf when we live in obedience to Him. When our ways please Him, He quiets our enemies.</a:t>
            </a:r>
            <a:endParaRPr lang="en-US" sz="3600" dirty="0" smtClean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0" indent="0" algn="ctr">
              <a:spcBef>
                <a:spcPts val="4200"/>
              </a:spcBef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Psalm 81.13-14; Proverbs 16.7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94720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595959"/>
                </a:solidFill>
              </a:rPr>
              <a:t>Our warfare</a:t>
            </a: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87057"/>
            <a:ext cx="7924800" cy="4039106"/>
          </a:xfrm>
        </p:spPr>
        <p:txBody>
          <a:bodyPr vert="horz">
            <a:normAutofit/>
          </a:bodyPr>
          <a:lstStyle/>
          <a:p>
            <a:pPr marL="685800" indent="-1371600">
              <a:buNone/>
            </a:pPr>
            <a:r>
              <a:rPr lang="en-US" sz="3600" dirty="0" smtClean="0"/>
              <a:t>10.	The whole cosmos will finally become the kingdom of our Lord Christ, and He will reign forever.</a:t>
            </a:r>
            <a:endParaRPr lang="en-US" sz="3600" dirty="0" smtClean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0" indent="0" algn="ctr">
              <a:spcBef>
                <a:spcPts val="3600"/>
              </a:spcBef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Revelation 11.15; Zechariah 14.9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009004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Becoming Like Our Warrior King</a:t>
            </a:r>
          </a:p>
          <a:p>
            <a:r>
              <a:rPr lang="en-US" sz="3200" dirty="0" smtClean="0"/>
              <a:t>Exodus 15.3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/>
              <a:t>Our warfare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90125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Our warfare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87057"/>
            <a:ext cx="7924800" cy="4039106"/>
          </a:xfrm>
        </p:spPr>
        <p:txBody>
          <a:bodyPr vert="horz">
            <a:normAutofit/>
          </a:bodyPr>
          <a:lstStyle/>
          <a:p>
            <a:pPr marL="685800" indent="-1371600">
              <a:buNone/>
              <a:tabLst>
                <a:tab pos="688975" algn="r"/>
              </a:tabLst>
            </a:pPr>
            <a:r>
              <a:rPr lang="en-US" sz="3600" dirty="0" smtClean="0"/>
              <a:t>1.		There are two kingdoms in our universe, and they are at war against each other.</a:t>
            </a:r>
          </a:p>
          <a:p>
            <a:pPr marL="685800" indent="-1371600" algn="ctr">
              <a:buNone/>
              <a:tabLst>
                <a:tab pos="688975" algn="r"/>
              </a:tabLst>
            </a:pPr>
            <a:endParaRPr lang="en-US" sz="3600" dirty="0" smtClean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685800" indent="-1371600" algn="ctr">
              <a:spcBef>
                <a:spcPts val="0"/>
              </a:spcBef>
              <a:buNone/>
              <a:tabLst>
                <a:tab pos="688975" algn="r"/>
              </a:tabLst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“I will put enmity between … your seed and her Seed,” Genesis 3.15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685800" indent="-1371600">
              <a:buNone/>
              <a:tabLst>
                <a:tab pos="688975" algn="r"/>
              </a:tabLst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7974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595959"/>
                </a:solidFill>
              </a:rPr>
              <a:t>Our warfare</a:t>
            </a: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87057"/>
            <a:ext cx="7924800" cy="4039106"/>
          </a:xfrm>
        </p:spPr>
        <p:txBody>
          <a:bodyPr vert="horz">
            <a:normAutofit/>
          </a:bodyPr>
          <a:lstStyle/>
          <a:p>
            <a:pPr marL="685800" indent="-1371600">
              <a:buNone/>
            </a:pPr>
            <a:r>
              <a:rPr lang="en-US" sz="3600" dirty="0" smtClean="0"/>
              <a:t>2.	The war is real, not metaphorical, and the human combatants suffer real casualties.</a:t>
            </a:r>
          </a:p>
          <a:p>
            <a:pPr marL="0" indent="0">
              <a:buNone/>
            </a:pPr>
            <a:endParaRPr lang="en-US" sz="36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“Put on the whole armor of God,”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Ephesians 6.11.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2189565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595959"/>
                </a:solidFill>
              </a:rPr>
              <a:t>Our warfare</a:t>
            </a: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87057"/>
            <a:ext cx="7924800" cy="4039106"/>
          </a:xfrm>
        </p:spPr>
        <p:txBody>
          <a:bodyPr vert="horz">
            <a:normAutofit/>
          </a:bodyPr>
          <a:lstStyle/>
          <a:p>
            <a:pPr marL="685800" indent="-1371600">
              <a:buNone/>
            </a:pPr>
            <a:r>
              <a:rPr lang="en-US" sz="3600" dirty="0" smtClean="0"/>
              <a:t>3.	We cannot evade or sit out the battle.</a:t>
            </a:r>
          </a:p>
          <a:p>
            <a:pPr marL="0" indent="0">
              <a:buNone/>
            </a:pPr>
            <a:endParaRPr lang="en-US" sz="40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The “battle is the Lord’s,</a:t>
            </a:r>
            <a:r>
              <a:rPr lang="en-US" sz="3600" dirty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” 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but He has called us into it,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1 Samuel 17.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80438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595959"/>
                </a:solidFill>
              </a:rPr>
              <a:t>Our warfare</a:t>
            </a: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87057"/>
            <a:ext cx="7924800" cy="4039106"/>
          </a:xfrm>
        </p:spPr>
        <p:txBody>
          <a:bodyPr vert="horz">
            <a:normAutofit/>
          </a:bodyPr>
          <a:lstStyle/>
          <a:p>
            <a:pPr marL="685800" indent="-1371600">
              <a:buNone/>
            </a:pPr>
            <a:r>
              <a:rPr lang="en-US" sz="3600" dirty="0" smtClean="0"/>
              <a:t>4.	We advance the kingdom of God by taking territory from the enemy.</a:t>
            </a:r>
            <a:endParaRPr lang="en-US" sz="4000" dirty="0"/>
          </a:p>
          <a:p>
            <a:pPr marL="0" indent="0" algn="ctr">
              <a:spcBef>
                <a:spcPts val="0"/>
              </a:spcBef>
              <a:buNone/>
            </a:pPr>
            <a:endParaRPr lang="en-US" sz="3600" dirty="0" smtClean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There is no spiritual vacuum,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Luke 11.20; 1 John 5.19.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658146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595959"/>
                </a:solidFill>
              </a:rPr>
              <a:t>Our warfare</a:t>
            </a: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87057"/>
            <a:ext cx="7924800" cy="4039106"/>
          </a:xfrm>
        </p:spPr>
        <p:txBody>
          <a:bodyPr vert="horz">
            <a:normAutofit/>
          </a:bodyPr>
          <a:lstStyle/>
          <a:p>
            <a:pPr marL="685800" indent="-1371600">
              <a:buNone/>
            </a:pPr>
            <a:r>
              <a:rPr lang="en-US" sz="3600" dirty="0" smtClean="0"/>
              <a:t>5.	The battle is essentially a clash of ideas.</a:t>
            </a:r>
            <a:endParaRPr lang="en-US" sz="4000" dirty="0"/>
          </a:p>
          <a:p>
            <a:pPr marL="0" indent="0" algn="ctr">
              <a:buNone/>
            </a:pPr>
            <a:endParaRPr lang="en-US" sz="3600" dirty="0" smtClean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“We demolish arguments,”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2 Corinthians 10.3-6; 1 Timothy 4.1.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37789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595959"/>
                </a:solidFill>
              </a:rPr>
              <a:t>Our warfare</a:t>
            </a: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87057"/>
            <a:ext cx="7924800" cy="4039106"/>
          </a:xfrm>
        </p:spPr>
        <p:txBody>
          <a:bodyPr vert="horz">
            <a:normAutofit/>
          </a:bodyPr>
          <a:lstStyle/>
          <a:p>
            <a:pPr marL="685800" indent="-1371600">
              <a:buNone/>
            </a:pPr>
            <a:r>
              <a:rPr lang="en-US" sz="3600" dirty="0" smtClean="0"/>
              <a:t>6.	God calls us to fight as an army, not as lone combatants.</a:t>
            </a:r>
            <a:endParaRPr lang="en-US" sz="3600" dirty="0" smtClean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0" indent="0" algn="ctr">
              <a:spcBef>
                <a:spcPts val="4200"/>
              </a:spcBef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“Submit to one another,”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Ephesians 5.21; Hebrews 10.24-25.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86246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595959"/>
                </a:solidFill>
              </a:rPr>
              <a:t>Our warfare</a:t>
            </a: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87057"/>
            <a:ext cx="7924800" cy="4039106"/>
          </a:xfrm>
        </p:spPr>
        <p:txBody>
          <a:bodyPr vert="horz">
            <a:normAutofit/>
          </a:bodyPr>
          <a:lstStyle/>
          <a:p>
            <a:pPr marL="685800" indent="-1371600">
              <a:buNone/>
            </a:pPr>
            <a:r>
              <a:rPr lang="en-US" sz="3600" dirty="0" smtClean="0"/>
              <a:t>7.	One way to assess our progress in the battle is by the fruit of the Spirit.</a:t>
            </a:r>
            <a:endParaRPr lang="en-US" sz="3600" dirty="0" smtClean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0" indent="0" algn="ctr">
              <a:spcBef>
                <a:spcPts val="2064"/>
              </a:spcBef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“these qualities … keep you from being ineffective,”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Galatians 5.19-25; 2 Peter 1.5-9.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228890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595959"/>
                </a:solidFill>
              </a:rPr>
              <a:t>Our warfare</a:t>
            </a:r>
            <a:endParaRPr lang="en-US" dirty="0">
              <a:solidFill>
                <a:srgbClr val="595959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87057"/>
            <a:ext cx="7924800" cy="4039106"/>
          </a:xfrm>
        </p:spPr>
        <p:txBody>
          <a:bodyPr vert="horz">
            <a:normAutofit/>
          </a:bodyPr>
          <a:lstStyle/>
          <a:p>
            <a:pPr marL="685800" indent="-1371600">
              <a:buNone/>
            </a:pPr>
            <a:r>
              <a:rPr lang="en-US" sz="3600" dirty="0" smtClean="0"/>
              <a:t>8.	All authority has been given to Jesus, and He extends it to His disciples.</a:t>
            </a:r>
            <a:endParaRPr lang="en-US" sz="3600" dirty="0" smtClean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0" indent="0" algn="ctr">
              <a:spcBef>
                <a:spcPts val="2064"/>
              </a:spcBef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“greater is He who is in you than he who is in the world,” 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"/>
                <a:cs typeface="Times"/>
              </a:rPr>
              <a:t>Matthew 28.18-20; 1 John 4.4.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Times"/>
              <a:cs typeface="Times"/>
            </a:endParaRP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058474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xmlns:p14="http://schemas.microsoft.com/office/powerpoint/2010/main" spd="slow">
        <p:split orient="vert"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ＭＳ ゴシック"/>
        <a:font script="Hang" typeface="HY얕은샘물M"/>
        <a:font script="Hans" typeface="华文新魏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Horizon.thmx</Template>
  <TotalTime>700</TotalTime>
  <Words>59</Words>
  <Application>Microsoft Macintosh PowerPoint</Application>
  <PresentationFormat>On-screen Show (4:3)</PresentationFormat>
  <Paragraphs>49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Horizon</vt:lpstr>
      <vt:lpstr>Our warfare</vt:lpstr>
      <vt:lpstr>Our warfare</vt:lpstr>
      <vt:lpstr>Our warfare</vt:lpstr>
      <vt:lpstr>Our warfare</vt:lpstr>
      <vt:lpstr>Our warfare</vt:lpstr>
      <vt:lpstr>Our warfare</vt:lpstr>
      <vt:lpstr>Our warfare</vt:lpstr>
      <vt:lpstr>Our warfare</vt:lpstr>
      <vt:lpstr>Our warfare</vt:lpstr>
      <vt:lpstr>Our warfare</vt:lpstr>
      <vt:lpstr>Our warfare</vt:lpstr>
      <vt:lpstr>Our warfare</vt:lpstr>
    </vt:vector>
  </TitlesOfParts>
  <Company>Timothy Ministries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warfare</dc:title>
  <dc:creator>Roderick Graciano</dc:creator>
  <cp:lastModifiedBy>Roderick Graciano</cp:lastModifiedBy>
  <cp:revision>27</cp:revision>
  <dcterms:created xsi:type="dcterms:W3CDTF">2017-09-09T15:55:03Z</dcterms:created>
  <dcterms:modified xsi:type="dcterms:W3CDTF">2017-09-10T03:28:53Z</dcterms:modified>
</cp:coreProperties>
</file>