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1" r:id="rId3"/>
    <p:sldId id="262" r:id="rId4"/>
    <p:sldId id="263" r:id="rId5"/>
    <p:sldId id="264" r:id="rId6"/>
    <p:sldId id="265" r:id="rId7"/>
    <p:sldId id="266" r:id="rId8"/>
    <p:sldId id="268" r:id="rId9"/>
    <p:sldId id="269" r:id="rId10"/>
    <p:sldId id="270" r:id="rId11"/>
    <p:sldId id="271" r:id="rId12"/>
    <p:sldId id="273" r:id="rId13"/>
    <p:sldId id="272" r:id="rId14"/>
    <p:sldId id="267" r:id="rId15"/>
    <p:sldId id="26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96" y="-5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1773B6-52A5-114E-9808-2AA06A1656D3}" type="datetimeFigureOut">
              <a:rPr lang="en-US" smtClean="0"/>
              <a:t>3/19/16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2D84D0-DCA2-5449-BC71-B904D83EE35D}" type="slidenum">
              <a:rPr lang="en-US" smtClean="0"/>
              <a:t>‹#›</a:t>
            </a:fld>
            <a:endParaRPr lang="en-US"/>
          </a:p>
        </p:txBody>
      </p:sp>
    </p:spTree>
    <p:extLst>
      <p:ext uri="{BB962C8B-B14F-4D97-AF65-F5344CB8AC3E}">
        <p14:creationId xmlns:p14="http://schemas.microsoft.com/office/powerpoint/2010/main" val="20273989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2D84D0-DCA2-5449-BC71-B904D83EE35D}" type="slidenum">
              <a:rPr lang="en-US" smtClean="0"/>
              <a:t>5</a:t>
            </a:fld>
            <a:endParaRPr lang="en-US"/>
          </a:p>
        </p:txBody>
      </p:sp>
    </p:spTree>
    <p:extLst>
      <p:ext uri="{BB962C8B-B14F-4D97-AF65-F5344CB8AC3E}">
        <p14:creationId xmlns:p14="http://schemas.microsoft.com/office/powerpoint/2010/main" val="3622122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2D84D0-DCA2-5449-BC71-B904D83EE35D}" type="slidenum">
              <a:rPr lang="en-US" smtClean="0"/>
              <a:t>9</a:t>
            </a:fld>
            <a:endParaRPr lang="en-US"/>
          </a:p>
        </p:txBody>
      </p:sp>
    </p:spTree>
    <p:extLst>
      <p:ext uri="{BB962C8B-B14F-4D97-AF65-F5344CB8AC3E}">
        <p14:creationId xmlns:p14="http://schemas.microsoft.com/office/powerpoint/2010/main" val="2788713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2D84D0-DCA2-5449-BC71-B904D83EE35D}" type="slidenum">
              <a:rPr lang="en-US" smtClean="0"/>
              <a:t>10</a:t>
            </a:fld>
            <a:endParaRPr lang="en-US"/>
          </a:p>
        </p:txBody>
      </p:sp>
    </p:spTree>
    <p:extLst>
      <p:ext uri="{BB962C8B-B14F-4D97-AF65-F5344CB8AC3E}">
        <p14:creationId xmlns:p14="http://schemas.microsoft.com/office/powerpoint/2010/main" val="2788713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2D84D0-DCA2-5449-BC71-B904D83EE35D}" type="slidenum">
              <a:rPr lang="en-US" smtClean="0"/>
              <a:t>11</a:t>
            </a:fld>
            <a:endParaRPr lang="en-US"/>
          </a:p>
        </p:txBody>
      </p:sp>
    </p:spTree>
    <p:extLst>
      <p:ext uri="{BB962C8B-B14F-4D97-AF65-F5344CB8AC3E}">
        <p14:creationId xmlns:p14="http://schemas.microsoft.com/office/powerpoint/2010/main" val="2788713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2D84D0-DCA2-5449-BC71-B904D83EE35D}" type="slidenum">
              <a:rPr lang="en-US" smtClean="0"/>
              <a:t>12</a:t>
            </a:fld>
            <a:endParaRPr lang="en-US"/>
          </a:p>
        </p:txBody>
      </p:sp>
    </p:spTree>
    <p:extLst>
      <p:ext uri="{BB962C8B-B14F-4D97-AF65-F5344CB8AC3E}">
        <p14:creationId xmlns:p14="http://schemas.microsoft.com/office/powerpoint/2010/main" val="2788713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2D84D0-DCA2-5449-BC71-B904D83EE35D}" type="slidenum">
              <a:rPr lang="en-US" smtClean="0"/>
              <a:t>13</a:t>
            </a:fld>
            <a:endParaRPr lang="en-US"/>
          </a:p>
        </p:txBody>
      </p:sp>
    </p:spTree>
    <p:extLst>
      <p:ext uri="{BB962C8B-B14F-4D97-AF65-F5344CB8AC3E}">
        <p14:creationId xmlns:p14="http://schemas.microsoft.com/office/powerpoint/2010/main" val="2788713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3/19/16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3/19/16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36636D-D922-432D-A958-524484B5923D}" type="datetimeFigureOut">
              <a:rPr lang="en-US" smtClean="0"/>
              <a:pPr/>
              <a:t>3/19/16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3/19/16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3/19/16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3/19/16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3/19/16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3/19/16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36D-D922-432D-A958-524484B5923D}" type="datetimeFigureOut">
              <a:rPr lang="en-US" smtClean="0"/>
              <a:pPr/>
              <a:t>3/19/16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Father’s Gift To The Son</a:t>
            </a:r>
            <a:endParaRPr lang="en-US" dirty="0"/>
          </a:p>
        </p:txBody>
      </p:sp>
      <p:sp>
        <p:nvSpPr>
          <p:cNvPr id="3" name="Subtitle 2"/>
          <p:cNvSpPr>
            <a:spLocks noGrp="1"/>
          </p:cNvSpPr>
          <p:nvPr>
            <p:ph type="subTitle" idx="1"/>
          </p:nvPr>
        </p:nvSpPr>
        <p:spPr/>
        <p:txBody>
          <a:bodyPr/>
          <a:lstStyle/>
          <a:p>
            <a:r>
              <a:rPr lang="en-US" dirty="0" smtClean="0"/>
              <a:t>The Biblical Unfolding Of</a:t>
            </a:r>
          </a:p>
          <a:p>
            <a:r>
              <a:rPr lang="en-US" dirty="0" smtClean="0"/>
              <a:t>The Ultimate Purpose For Everything</a:t>
            </a:r>
          </a:p>
          <a:p>
            <a:endParaRPr lang="en-US" dirty="0"/>
          </a:p>
        </p:txBody>
      </p:sp>
    </p:spTree>
    <p:extLst>
      <p:ext uri="{BB962C8B-B14F-4D97-AF65-F5344CB8AC3E}">
        <p14:creationId xmlns:p14="http://schemas.microsoft.com/office/powerpoint/2010/main" val="258553289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Gospels-Acts: Meet The Bridegroom</a:t>
            </a:r>
            <a:br>
              <a:rPr lang="en-US" sz="4000" dirty="0" smtClean="0"/>
            </a:br>
            <a:endParaRPr lang="en-US" sz="4000" dirty="0"/>
          </a:p>
        </p:txBody>
      </p:sp>
      <p:sp>
        <p:nvSpPr>
          <p:cNvPr id="3" name="Content Placeholder 2"/>
          <p:cNvSpPr>
            <a:spLocks noGrp="1"/>
          </p:cNvSpPr>
          <p:nvPr>
            <p:ph idx="1"/>
          </p:nvPr>
        </p:nvSpPr>
        <p:spPr/>
        <p:txBody>
          <a:bodyPr>
            <a:normAutofit fontScale="77500" lnSpcReduction="20000"/>
          </a:bodyPr>
          <a:lstStyle/>
          <a:p>
            <a:r>
              <a:rPr lang="en-US" dirty="0" smtClean="0"/>
              <a:t>“The attendants of the bridegroom cannot mourn as long as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the bridegroom is with them</a:t>
            </a:r>
            <a:r>
              <a:rPr lang="en-US" b="1" dirty="0" smtClean="0"/>
              <a:t> </a:t>
            </a:r>
            <a:r>
              <a:rPr lang="en-US" dirty="0" smtClean="0"/>
              <a:t>…” (Matthew 9.15; Mark 2.19-20)</a:t>
            </a:r>
          </a:p>
          <a:p>
            <a:r>
              <a:rPr lang="en-US" dirty="0" smtClean="0"/>
              <a:t>“her sins, which are many, have been forgiven, for she loved much…” (Luke 7.47)</a:t>
            </a:r>
          </a:p>
          <a:p>
            <a:r>
              <a:rPr lang="en-US" dirty="0" smtClean="0"/>
              <a:t>“He who has the bride is the bridegroom…” (John 3.29)</a:t>
            </a:r>
          </a:p>
          <a:p>
            <a:r>
              <a:rPr lang="en-US" dirty="0" smtClean="0"/>
              <a:t>“I go to prepare a place for you. … I will come again and receive you to Myself …” (John 14.2-3)</a:t>
            </a:r>
          </a:p>
          <a:p>
            <a:endParaRPr lang="en-US" dirty="0"/>
          </a:p>
        </p:txBody>
      </p:sp>
    </p:spTree>
    <p:extLst>
      <p:ext uri="{BB962C8B-B14F-4D97-AF65-F5344CB8AC3E}">
        <p14:creationId xmlns:p14="http://schemas.microsoft.com/office/powerpoint/2010/main" val="1816745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Epistles: Wedding Preparations</a:t>
            </a:r>
            <a:br>
              <a:rPr lang="en-US" sz="4000" dirty="0" smtClean="0"/>
            </a:br>
            <a:endParaRPr lang="en-US" sz="4000" dirty="0"/>
          </a:p>
        </p:txBody>
      </p:sp>
      <p:sp>
        <p:nvSpPr>
          <p:cNvPr id="3" name="Content Placeholder 2"/>
          <p:cNvSpPr>
            <a:spLocks noGrp="1"/>
          </p:cNvSpPr>
          <p:nvPr>
            <p:ph idx="1"/>
          </p:nvPr>
        </p:nvSpPr>
        <p:spPr/>
        <p:txBody>
          <a:bodyPr>
            <a:normAutofit fontScale="85000" lnSpcReduction="10000"/>
          </a:bodyPr>
          <a:lstStyle/>
          <a:p>
            <a:r>
              <a:rPr lang="en-US" dirty="0" smtClean="0"/>
              <a:t>… Christ also loved the church and gave Himself up for her, having cleansed her by the washing of water with the word, that he might present to Himself the church in all her glory … (Ephesians 5.25-27)</a:t>
            </a:r>
          </a:p>
          <a:p>
            <a:r>
              <a:rPr lang="en-US" dirty="0" smtClean="0"/>
              <a:t>… Jesus,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who for the joy set before Him</a:t>
            </a:r>
            <a:r>
              <a:rPr lang="en-US" dirty="0" smtClean="0"/>
              <a:t> endured the cross, despising the shame … (Hebrews 12.2)</a:t>
            </a:r>
          </a:p>
          <a:p>
            <a:endParaRPr lang="en-US" dirty="0"/>
          </a:p>
        </p:txBody>
      </p:sp>
    </p:spTree>
    <p:extLst>
      <p:ext uri="{BB962C8B-B14F-4D97-AF65-F5344CB8AC3E}">
        <p14:creationId xmlns:p14="http://schemas.microsoft.com/office/powerpoint/2010/main" val="3896366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Epistles 2: Wedding Preparations</a:t>
            </a:r>
            <a:br>
              <a:rPr lang="en-US" sz="4000" dirty="0" smtClean="0"/>
            </a:br>
            <a:endParaRPr lang="en-US" sz="4000" dirty="0"/>
          </a:p>
        </p:txBody>
      </p:sp>
      <p:sp>
        <p:nvSpPr>
          <p:cNvPr id="3" name="Content Placeholder 2"/>
          <p:cNvSpPr>
            <a:spLocks noGrp="1"/>
          </p:cNvSpPr>
          <p:nvPr>
            <p:ph idx="1"/>
          </p:nvPr>
        </p:nvSpPr>
        <p:spPr/>
        <p:txBody>
          <a:bodyPr>
            <a:normAutofit fontScale="92500" lnSpcReduction="20000"/>
          </a:bodyPr>
          <a:lstStyle/>
          <a:p>
            <a:r>
              <a:rPr lang="en-US" dirty="0" smtClean="0"/>
              <a:t>… the married woman … if her husband dies, she is released … you were made to die to the Law … so that you might be joined to another …” (Rom 7.1-4)</a:t>
            </a:r>
          </a:p>
          <a:p>
            <a:r>
              <a:rPr lang="en-US" dirty="0" smtClean="0"/>
              <a:t>… I betrothed you to one husband, so that to Christ I might present you as a pure virgin. (2 Corinthians 11.2)</a:t>
            </a:r>
          </a:p>
          <a:p>
            <a:endParaRPr lang="en-US" dirty="0"/>
          </a:p>
        </p:txBody>
      </p:sp>
    </p:spTree>
    <p:extLst>
      <p:ext uri="{BB962C8B-B14F-4D97-AF65-F5344CB8AC3E}">
        <p14:creationId xmlns:p14="http://schemas.microsoft.com/office/powerpoint/2010/main" val="1684763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Revelation: Marriage of the Lamb</a:t>
            </a:r>
            <a:br>
              <a:rPr lang="en-US" sz="4000" dirty="0" smtClean="0"/>
            </a:br>
            <a:endParaRPr lang="en-US" sz="4000" dirty="0"/>
          </a:p>
        </p:txBody>
      </p:sp>
      <p:sp>
        <p:nvSpPr>
          <p:cNvPr id="3" name="Content Placeholder 2"/>
          <p:cNvSpPr>
            <a:spLocks noGrp="1"/>
          </p:cNvSpPr>
          <p:nvPr>
            <p:ph idx="1"/>
          </p:nvPr>
        </p:nvSpPr>
        <p:spPr/>
        <p:txBody>
          <a:bodyPr>
            <a:normAutofit fontScale="85000" lnSpcReduction="10000"/>
          </a:bodyPr>
          <a:lstStyle/>
          <a:p>
            <a:r>
              <a:rPr lang="en-US" dirty="0" smtClean="0"/>
              <a:t>“… the marriage of the Lamb has come and His bride has made herself ready.” (Revelation 19.7-9)</a:t>
            </a:r>
          </a:p>
          <a:p>
            <a:r>
              <a:rPr lang="en-US" dirty="0" smtClean="0"/>
              <a:t>… I saw the holy city, new Jerusalem, coming down out of heaven from God, made ready as a bride adorned for her husband. (Revelation 21.2)</a:t>
            </a:r>
          </a:p>
          <a:p>
            <a:r>
              <a:rPr lang="en-US" dirty="0" smtClean="0"/>
              <a:t>“Come here, I will show you the bride, the wife of the Lamb.” (Revelation 21.8)</a:t>
            </a:r>
          </a:p>
          <a:p>
            <a:endParaRPr lang="en-US" dirty="0"/>
          </a:p>
        </p:txBody>
      </p:sp>
    </p:spTree>
    <p:extLst>
      <p:ext uri="{BB962C8B-B14F-4D97-AF65-F5344CB8AC3E}">
        <p14:creationId xmlns:p14="http://schemas.microsoft.com/office/powerpoint/2010/main" val="3634578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reason for everything is the Father’s gift of a Bride for His Son. </a:t>
            </a:r>
          </a:p>
          <a:p>
            <a:r>
              <a:rPr lang="en-US" dirty="0" smtClean="0"/>
              <a:t>The death and resurrection of Jesus not only secured our redemption, but won His bride from the clutches of the enemy.</a:t>
            </a:r>
          </a:p>
          <a:p>
            <a:endParaRPr lang="en-US" dirty="0"/>
          </a:p>
        </p:txBody>
      </p:sp>
    </p:spTree>
    <p:extLst>
      <p:ext uri="{BB962C8B-B14F-4D97-AF65-F5344CB8AC3E}">
        <p14:creationId xmlns:p14="http://schemas.microsoft.com/office/powerpoint/2010/main" val="3685463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Invitation</a:t>
            </a:r>
            <a:endParaRPr lang="en-US" dirty="0"/>
          </a:p>
        </p:txBody>
      </p:sp>
      <p:sp>
        <p:nvSpPr>
          <p:cNvPr id="3" name="Content Placeholder 2"/>
          <p:cNvSpPr>
            <a:spLocks noGrp="1"/>
          </p:cNvSpPr>
          <p:nvPr>
            <p:ph idx="1"/>
          </p:nvPr>
        </p:nvSpPr>
        <p:spPr/>
        <p:txBody>
          <a:bodyPr>
            <a:normAutofit/>
          </a:bodyPr>
          <a:lstStyle/>
          <a:p>
            <a:pPr marL="0" indent="0" algn="ctr">
              <a:buNone/>
            </a:pPr>
            <a:r>
              <a:rPr lang="en-US" sz="4800" dirty="0" smtClean="0"/>
              <a:t>The Spirit and the Bride say, </a:t>
            </a:r>
          </a:p>
          <a:p>
            <a:pPr marL="0" indent="0" algn="ctr">
              <a:buNone/>
            </a:pPr>
            <a:r>
              <a:rPr lang="en-US" sz="4800" dirty="0" smtClean="0"/>
              <a:t>“</a:t>
            </a:r>
            <a:r>
              <a:rPr lang="en-US" sz="4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Come</a:t>
            </a:r>
            <a:r>
              <a:rPr lang="en-US" sz="4800" dirty="0" smtClean="0"/>
              <a:t>.”</a:t>
            </a:r>
          </a:p>
          <a:p>
            <a:pPr marL="0" indent="0" algn="ctr">
              <a:buNone/>
            </a:pPr>
            <a:r>
              <a:rPr lang="en-US" dirty="0" smtClean="0"/>
              <a:t>(Rev 22.17)</a:t>
            </a:r>
            <a:endParaRPr lang="en-US" dirty="0"/>
          </a:p>
        </p:txBody>
      </p:sp>
    </p:spTree>
    <p:extLst>
      <p:ext uri="{BB962C8B-B14F-4D97-AF65-F5344CB8AC3E}">
        <p14:creationId xmlns:p14="http://schemas.microsoft.com/office/powerpoint/2010/main" val="1830722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Week’s Conclusion</a:t>
            </a:r>
            <a:endParaRPr lang="en-US" dirty="0"/>
          </a:p>
        </p:txBody>
      </p:sp>
      <p:sp>
        <p:nvSpPr>
          <p:cNvPr id="3" name="Content Placeholder 2"/>
          <p:cNvSpPr>
            <a:spLocks noGrp="1"/>
          </p:cNvSpPr>
          <p:nvPr>
            <p:ph idx="1"/>
          </p:nvPr>
        </p:nvSpPr>
        <p:spPr/>
        <p:txBody>
          <a:bodyPr/>
          <a:lstStyle/>
          <a:p>
            <a:r>
              <a:rPr lang="en-US" dirty="0" smtClean="0"/>
              <a:t>The Father’s ultimate purpose has ever been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to provide a suitable bride for His Son</a:t>
            </a:r>
            <a:r>
              <a:rPr lang="en-US" dirty="0" smtClean="0"/>
              <a:t>.</a:t>
            </a:r>
          </a:p>
          <a:p>
            <a:r>
              <a:rPr lang="en-US" dirty="0" smtClean="0"/>
              <a:t>The Trinity created all things, not out of a personal need for glory, but out of the overflow of the Father’s love for the Son. </a:t>
            </a:r>
            <a:endParaRPr lang="en-US" dirty="0"/>
          </a:p>
        </p:txBody>
      </p:sp>
    </p:spTree>
    <p:extLst>
      <p:ext uri="{BB962C8B-B14F-4D97-AF65-F5344CB8AC3E}">
        <p14:creationId xmlns:p14="http://schemas.microsoft.com/office/powerpoint/2010/main" val="1909670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Practical Questions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How can Christian </a:t>
            </a:r>
            <a:r>
              <a:rPr lang="en-US" i="1" dirty="0" smtClean="0"/>
              <a:t>men</a:t>
            </a:r>
            <a:r>
              <a:rPr lang="en-US" dirty="0" smtClean="0"/>
              <a:t> come to terms with a bridal destiny?</a:t>
            </a:r>
          </a:p>
          <a:p>
            <a:pPr marL="514350" indent="-514350">
              <a:buFont typeface="+mj-lt"/>
              <a:buAutoNum type="arabicPeriod"/>
            </a:pPr>
            <a:r>
              <a:rPr lang="en-US" dirty="0" smtClean="0"/>
              <a:t>Isn’t the idea of a </a:t>
            </a:r>
            <a:r>
              <a:rPr lang="en-US" i="1" dirty="0" smtClean="0"/>
              <a:t>corporate bride</a:t>
            </a:r>
            <a:r>
              <a:rPr lang="en-US" dirty="0" smtClean="0"/>
              <a:t> a contradiction in terms?</a:t>
            </a:r>
            <a:endParaRPr lang="en-US" dirty="0"/>
          </a:p>
        </p:txBody>
      </p:sp>
    </p:spTree>
    <p:extLst>
      <p:ext uri="{BB962C8B-B14F-4D97-AF65-F5344CB8AC3E}">
        <p14:creationId xmlns:p14="http://schemas.microsoft.com/office/powerpoint/2010/main" val="235441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Theological Questions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What kind of a Bridegroom is God’s Son?</a:t>
            </a:r>
          </a:p>
          <a:p>
            <a:pPr marL="514350" indent="-514350">
              <a:buFont typeface="+mj-lt"/>
              <a:buAutoNum type="arabicPeriod"/>
            </a:pPr>
            <a:r>
              <a:rPr lang="en-US" dirty="0" smtClean="0"/>
              <a:t>What kind of a Bride could possibly be </a:t>
            </a:r>
            <a:r>
              <a:rPr lang="en-US" i="1" dirty="0" smtClean="0"/>
              <a:t>suitable</a:t>
            </a:r>
            <a:r>
              <a:rPr lang="en-US" dirty="0" smtClean="0"/>
              <a:t> for God’s Son?</a:t>
            </a:r>
            <a:endParaRPr lang="en-US" dirty="0"/>
          </a:p>
        </p:txBody>
      </p:sp>
    </p:spTree>
    <p:extLst>
      <p:ext uri="{BB962C8B-B14F-4D97-AF65-F5344CB8AC3E}">
        <p14:creationId xmlns:p14="http://schemas.microsoft.com/office/powerpoint/2010/main" val="71355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Biblical Answers</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b="1" dirty="0" smtClean="0"/>
              <a:t>PENTATEUCH</a:t>
            </a:r>
            <a:r>
              <a:rPr lang="en-US" dirty="0" smtClean="0"/>
              <a:t>: A holy Bridegroom, a priestly Bride.</a:t>
            </a:r>
            <a:endParaRPr lang="en-US" b="1" dirty="0" smtClean="0"/>
          </a:p>
          <a:p>
            <a:pPr marL="514350" indent="-514350">
              <a:buFont typeface="+mj-lt"/>
              <a:buAutoNum type="arabicPeriod"/>
            </a:pPr>
            <a:r>
              <a:rPr lang="en-US" b="1" dirty="0" smtClean="0"/>
              <a:t>HISTORY:</a:t>
            </a:r>
            <a:r>
              <a:rPr lang="en-US" dirty="0" smtClean="0"/>
              <a:t> A warrior Bridegroom, a warrior Bride.</a:t>
            </a:r>
            <a:endParaRPr lang="en-US" b="1" dirty="0" smtClean="0"/>
          </a:p>
          <a:p>
            <a:pPr marL="514350" indent="-514350">
              <a:buFont typeface="+mj-lt"/>
              <a:buAutoNum type="arabicPeriod"/>
            </a:pPr>
            <a:r>
              <a:rPr lang="en-US" b="1" dirty="0" smtClean="0"/>
              <a:t>POETRY:</a:t>
            </a:r>
            <a:r>
              <a:rPr lang="en-US" dirty="0" smtClean="0"/>
              <a:t> A glorious Bridegroom, a fruitful Bride.</a:t>
            </a:r>
            <a:endParaRPr lang="en-US" b="1" dirty="0" smtClean="0"/>
          </a:p>
          <a:p>
            <a:pPr marL="514350" indent="-514350">
              <a:buFont typeface="+mj-lt"/>
              <a:buAutoNum type="arabicPeriod"/>
            </a:pPr>
            <a:r>
              <a:rPr lang="en-US" b="1" dirty="0" smtClean="0"/>
              <a:t>PROPHECY: </a:t>
            </a:r>
            <a:r>
              <a:rPr lang="en-US" dirty="0" smtClean="0"/>
              <a:t>A faithful Bridegroom, a holy Bride.</a:t>
            </a:r>
            <a:endParaRPr lang="en-US" b="1" dirty="0" smtClean="0"/>
          </a:p>
          <a:p>
            <a:pPr marL="514350" indent="-514350">
              <a:buFont typeface="+mj-lt"/>
              <a:buAutoNum type="arabicPeriod"/>
            </a:pPr>
            <a:r>
              <a:rPr lang="en-US" b="1" dirty="0" smtClean="0"/>
              <a:t>GOSPELS-ACTS: </a:t>
            </a:r>
            <a:r>
              <a:rPr lang="en-US" dirty="0" smtClean="0"/>
              <a:t>A servant Bridegroom, a forgiven Bride.</a:t>
            </a:r>
            <a:endParaRPr lang="en-US" b="1" dirty="0" smtClean="0"/>
          </a:p>
          <a:p>
            <a:pPr marL="514350" indent="-514350">
              <a:buFont typeface="+mj-lt"/>
              <a:buAutoNum type="arabicPeriod"/>
            </a:pPr>
            <a:r>
              <a:rPr lang="en-US" b="1" dirty="0" smtClean="0"/>
              <a:t>EPISTLES: </a:t>
            </a:r>
            <a:r>
              <a:rPr lang="en-US" dirty="0" smtClean="0"/>
              <a:t>A gracious Bridegroom, a servant Bride.</a:t>
            </a:r>
            <a:endParaRPr lang="en-US" b="1" dirty="0" smtClean="0"/>
          </a:p>
          <a:p>
            <a:pPr marL="514350" indent="-514350">
              <a:buFont typeface="+mj-lt"/>
              <a:buAutoNum type="arabicPeriod"/>
            </a:pPr>
            <a:r>
              <a:rPr lang="en-US" b="1" dirty="0" smtClean="0"/>
              <a:t>REVELATION: </a:t>
            </a:r>
            <a:r>
              <a:rPr lang="en-US" dirty="0" smtClean="0"/>
              <a:t>A victorious Bridegroom, a ruling Bride.</a:t>
            </a:r>
            <a:endParaRPr lang="en-US" b="1"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7116810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Pentateuch: Wedding At Sinai</a:t>
            </a:r>
            <a:endParaRPr lang="en-US" dirty="0"/>
          </a:p>
        </p:txBody>
      </p:sp>
      <p:sp>
        <p:nvSpPr>
          <p:cNvPr id="3" name="Content Placeholder 2"/>
          <p:cNvSpPr>
            <a:spLocks noGrp="1"/>
          </p:cNvSpPr>
          <p:nvPr>
            <p:ph idx="1"/>
          </p:nvPr>
        </p:nvSpPr>
        <p:spPr/>
        <p:txBody>
          <a:bodyPr/>
          <a:lstStyle/>
          <a:p>
            <a:r>
              <a:rPr lang="en-US" dirty="0" smtClean="0"/>
              <a:t>“You are to be holy to Me, for I the LORD am holy….” (Leviticus 20.26)</a:t>
            </a:r>
          </a:p>
          <a:p>
            <a:r>
              <a:rPr lang="en-US" dirty="0" smtClean="0"/>
              <a:t>“You shall be to Me a kingdom of priests and a holy nation.” (Exodus 19.6; Revelation 5.10)</a:t>
            </a:r>
          </a:p>
          <a:p>
            <a:endParaRPr lang="en-US" dirty="0" smtClean="0"/>
          </a:p>
        </p:txBody>
      </p:sp>
    </p:spTree>
    <p:extLst>
      <p:ext uri="{BB962C8B-B14F-4D97-AF65-F5344CB8AC3E}">
        <p14:creationId xmlns:p14="http://schemas.microsoft.com/office/powerpoint/2010/main" val="2793053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History: Warrior Wins The Bride</a:t>
            </a:r>
            <a:endParaRPr lang="en-US" dirty="0"/>
          </a:p>
        </p:txBody>
      </p:sp>
      <p:sp>
        <p:nvSpPr>
          <p:cNvPr id="3" name="Content Placeholder 2"/>
          <p:cNvSpPr>
            <a:spLocks noGrp="1"/>
          </p:cNvSpPr>
          <p:nvPr>
            <p:ph idx="1"/>
          </p:nvPr>
        </p:nvSpPr>
        <p:spPr/>
        <p:txBody>
          <a:bodyPr>
            <a:normAutofit lnSpcReduction="10000"/>
          </a:bodyPr>
          <a:lstStyle/>
          <a:p>
            <a:r>
              <a:rPr lang="en-US" dirty="0" smtClean="0"/>
              <a:t>“The one who attacks </a:t>
            </a:r>
            <a:r>
              <a:rPr lang="en-US" dirty="0" err="1" smtClean="0"/>
              <a:t>Kiriath-sepher</a:t>
            </a:r>
            <a:r>
              <a:rPr lang="en-US" dirty="0" smtClean="0"/>
              <a:t> and captures it, I will even give him my daughter for a wife.” (Exodus 15.3; Joshua 5.13-15; Judges 1.12-15; 1 Samuel 18.27) </a:t>
            </a:r>
          </a:p>
          <a:p>
            <a:r>
              <a:rPr lang="en-US" dirty="0" smtClean="0"/>
              <a:t>… in order that the generations of  … Israel might be taught war …. (Judges 3.1-2)</a:t>
            </a:r>
          </a:p>
          <a:p>
            <a:endParaRPr lang="en-US" dirty="0" smtClean="0"/>
          </a:p>
        </p:txBody>
      </p:sp>
    </p:spTree>
    <p:extLst>
      <p:ext uri="{BB962C8B-B14F-4D97-AF65-F5344CB8AC3E}">
        <p14:creationId xmlns:p14="http://schemas.microsoft.com/office/powerpoint/2010/main" val="157994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Poetry: Pictures Of Intimacy</a:t>
            </a:r>
            <a:endParaRPr lang="en-US" dirty="0"/>
          </a:p>
        </p:txBody>
      </p:sp>
      <p:sp>
        <p:nvSpPr>
          <p:cNvPr id="3" name="Content Placeholder 2"/>
          <p:cNvSpPr>
            <a:spLocks noGrp="1"/>
          </p:cNvSpPr>
          <p:nvPr>
            <p:ph idx="1"/>
          </p:nvPr>
        </p:nvSpPr>
        <p:spPr/>
        <p:txBody>
          <a:bodyPr>
            <a:normAutofit/>
          </a:bodyPr>
          <a:lstStyle/>
          <a:p>
            <a:r>
              <a:rPr lang="en-US" dirty="0" smtClean="0"/>
              <a:t>You are doubly beautiful compared to the sons of men … (Hebrew of Psalm 45.2) </a:t>
            </a:r>
          </a:p>
          <a:p>
            <a:r>
              <a:rPr lang="en-US" dirty="0" smtClean="0"/>
              <a:t>“Awake, O north wind, And come, wind of the south; Make my garden breathe out fragrance …” (Song of Songs 4.16)</a:t>
            </a:r>
          </a:p>
          <a:p>
            <a:endParaRPr lang="en-US" dirty="0" smtClean="0"/>
          </a:p>
        </p:txBody>
      </p:sp>
    </p:spTree>
    <p:extLst>
      <p:ext uri="{BB962C8B-B14F-4D97-AF65-F5344CB8AC3E}">
        <p14:creationId xmlns:p14="http://schemas.microsoft.com/office/powerpoint/2010/main" val="2073287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Prophecy: Loving An Adulteress</a:t>
            </a:r>
            <a:endParaRPr lang="en-US" dirty="0"/>
          </a:p>
        </p:txBody>
      </p:sp>
      <p:sp>
        <p:nvSpPr>
          <p:cNvPr id="3" name="Content Placeholder 2"/>
          <p:cNvSpPr>
            <a:spLocks noGrp="1"/>
          </p:cNvSpPr>
          <p:nvPr>
            <p:ph idx="1"/>
          </p:nvPr>
        </p:nvSpPr>
        <p:spPr/>
        <p:txBody>
          <a:bodyPr>
            <a:normAutofit lnSpcReduction="10000"/>
          </a:bodyPr>
          <a:lstStyle/>
          <a:p>
            <a:r>
              <a:rPr lang="en-US" dirty="0" smtClean="0"/>
              <a:t>“Your husband is your Maker, Whose name is the LORD of hosts….” (Isaiah </a:t>
            </a:r>
            <a:r>
              <a:rPr lang="en-US" dirty="0" smtClean="0"/>
              <a:t>54.5)</a:t>
            </a:r>
            <a:endParaRPr lang="en-US" dirty="0" smtClean="0"/>
          </a:p>
          <a:p>
            <a:r>
              <a:rPr lang="en-US" dirty="0" smtClean="0"/>
              <a:t>“You will call Me Ishi, And will no longer call me Baali.” (Hosea 2.16)</a:t>
            </a:r>
          </a:p>
          <a:p>
            <a:r>
              <a:rPr lang="en-US" dirty="0" smtClean="0"/>
              <a:t>“I will betroth you to Me forever….” (Hosea 2.19)</a:t>
            </a:r>
          </a:p>
          <a:p>
            <a:endParaRPr lang="en-US" dirty="0"/>
          </a:p>
        </p:txBody>
      </p:sp>
    </p:spTree>
    <p:extLst>
      <p:ext uri="{BB962C8B-B14F-4D97-AF65-F5344CB8AC3E}">
        <p14:creationId xmlns:p14="http://schemas.microsoft.com/office/powerpoint/2010/main" val="315356969"/>
      </p:ext>
    </p:extLst>
  </p:cSld>
  <p:clrMapOvr>
    <a:masterClrMapping/>
  </p:clrMapOvr>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1437</TotalTime>
  <Words>805</Words>
  <Application>Microsoft Macintosh PowerPoint</Application>
  <PresentationFormat>On-screen Show (4:3)</PresentationFormat>
  <Paragraphs>61</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Twilight</vt:lpstr>
      <vt:lpstr>The Father’s Gift To The Son</vt:lpstr>
      <vt:lpstr>Last Week’s Conclusion</vt:lpstr>
      <vt:lpstr>Two Practical Questions</vt:lpstr>
      <vt:lpstr>Two Theological Questions</vt:lpstr>
      <vt:lpstr>The Biblical Answers</vt:lpstr>
      <vt:lpstr>Pentateuch: Wedding At Sinai</vt:lpstr>
      <vt:lpstr>History: Warrior Wins The Bride</vt:lpstr>
      <vt:lpstr>Poetry: Pictures Of Intimacy</vt:lpstr>
      <vt:lpstr>Prophecy: Loving An Adulteress</vt:lpstr>
      <vt:lpstr>Gospels-Acts: Meet The Bridegroom </vt:lpstr>
      <vt:lpstr>Epistles: Wedding Preparations </vt:lpstr>
      <vt:lpstr>Epistles 2: Wedding Preparations </vt:lpstr>
      <vt:lpstr>Revelation: Marriage of the Lamb </vt:lpstr>
      <vt:lpstr>Conclusion</vt:lpstr>
      <vt:lpstr>Invitation</vt:lpstr>
    </vt:vector>
  </TitlesOfParts>
  <Company>Timothy Ministries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Father’s Gift To The Son</dc:title>
  <dc:creator>Roderick Graciano</dc:creator>
  <cp:lastModifiedBy>Roderick Graciano</cp:lastModifiedBy>
  <cp:revision>37</cp:revision>
  <dcterms:created xsi:type="dcterms:W3CDTF">2016-03-12T20:06:54Z</dcterms:created>
  <dcterms:modified xsi:type="dcterms:W3CDTF">2016-03-20T03:42:13Z</dcterms:modified>
</cp:coreProperties>
</file>