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773B6-52A5-114E-9808-2AA06A1656D3}" type="datetimeFigureOut">
              <a:rPr lang="en-US" smtClean="0"/>
              <a:t>3/12/16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D84D0-DCA2-5449-BC71-B904D83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98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D84D0-DCA2-5449-BC71-B904D83EE3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22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D84D0-DCA2-5449-BC71-B904D83EE3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7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3/12/16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Father’s Gift To The 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Ultimate Purpose For Everything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32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Genesis Clues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Seven Assessments Of Goodness (Gen 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“Let there be …” (John 1.1-3)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“To give light on the earth” (Gen 1.15)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“Let Us make man in our image …” (Gen 1.26)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“Let them rule…” (Gen 1.26)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Assessment of “not good” (Gen 2.18)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building of the woman (Gen 2.22)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17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NT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The Beloved Son: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Heir, Author, and Object of all things</a:t>
            </a:r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en-US" dirty="0"/>
              <a:t>Colossians 1.14-</a:t>
            </a:r>
            <a:r>
              <a:rPr lang="en-US" dirty="0" smtClean="0"/>
              <a:t>15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9968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Revelation Confirmation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marriage of the Lamb has come … His bride has made herself ready” (Rev 19.7)</a:t>
            </a:r>
          </a:p>
          <a:p>
            <a:r>
              <a:rPr lang="en-US" dirty="0" smtClean="0"/>
              <a:t>Bride clothed in “righteous acts” (Rev 19.8)</a:t>
            </a:r>
          </a:p>
          <a:p>
            <a:r>
              <a:rPr lang="en-US" dirty="0" smtClean="0"/>
              <a:t>“City … adorned for her husband” (Rev 21.2)</a:t>
            </a:r>
          </a:p>
        </p:txBody>
      </p:sp>
    </p:spTree>
    <p:extLst>
      <p:ext uri="{BB962C8B-B14F-4D97-AF65-F5344CB8AC3E}">
        <p14:creationId xmlns:p14="http://schemas.microsoft.com/office/powerpoint/2010/main" val="367233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Father’s ultimate purpose has ever been 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to provide a suitable bride for His Son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Trinity created all things, not out of a personal need for glory, but out of the overflow of the Father’s love for the Son.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7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The Spirit and the Bride say, </a:t>
            </a:r>
          </a:p>
          <a:p>
            <a:pPr marL="0" indent="0" algn="ctr">
              <a:buNone/>
            </a:pPr>
            <a:r>
              <a:rPr lang="en-US" sz="4800" dirty="0" smtClean="0"/>
              <a:t>“</a:t>
            </a:r>
            <a:r>
              <a:rPr lang="en-US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Come</a:t>
            </a:r>
            <a:r>
              <a:rPr lang="en-US" sz="4800" dirty="0" smtClean="0"/>
              <a:t>.”</a:t>
            </a:r>
          </a:p>
          <a:p>
            <a:pPr marL="0" indent="0" algn="ctr">
              <a:buNone/>
            </a:pPr>
            <a:r>
              <a:rPr lang="en-US" dirty="0" smtClean="0"/>
              <a:t>(Rev 22.17)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22383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524</TotalTime>
  <Words>222</Words>
  <Application>Microsoft Macintosh PowerPoint</Application>
  <PresentationFormat>On-screen Show (4:3)</PresentationFormat>
  <Paragraphs>27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Twilight</vt:lpstr>
      <vt:lpstr>The Father’s Gift To The Son</vt:lpstr>
      <vt:lpstr>The Genesis Clues</vt:lpstr>
      <vt:lpstr>The NT Declaration</vt:lpstr>
      <vt:lpstr>The Revelation Confirmation </vt:lpstr>
      <vt:lpstr>Conclusion</vt:lpstr>
      <vt:lpstr>Invitation</vt:lpstr>
    </vt:vector>
  </TitlesOfParts>
  <Company>Timothy Ministries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Father’s Gift To The Son</dc:title>
  <dc:creator>Roderick Graciano</dc:creator>
  <cp:lastModifiedBy>Roderick Graciano</cp:lastModifiedBy>
  <cp:revision>10</cp:revision>
  <dcterms:created xsi:type="dcterms:W3CDTF">2016-03-12T20:06:54Z</dcterms:created>
  <dcterms:modified xsi:type="dcterms:W3CDTF">2016-03-13T04:51:37Z</dcterms:modified>
</cp:coreProperties>
</file>